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8A5C26-6159-2E4F-3157-DDF30BE09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C91E48-877A-4F1C-BBE5-FD19F6099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CE2C59-A83A-9CDF-720C-E120611A3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9769E2-BD57-2CBC-DA1F-D9C1985E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F87156-FD3E-2371-1657-CB8A26FDA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48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35DA6-4562-04D4-00D8-77853FDF3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8C5CF6-4A45-527B-F755-167C254AE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E3B5DB-8BAE-D1BE-FC91-BCFA7DC1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3AB075-E7FC-6255-6983-A87FFB3D5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0ABD79-FFBD-DD7C-75D9-734A6944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4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047348E-4268-5CE4-AEDF-0D9ED82F5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3223AF-95E8-1823-BC7B-6A9918A16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725875-5DEF-3971-2FE1-1BD94826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64F81-2376-AD9F-5C6B-E12885F7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F7E524-27BD-1650-786A-A2B335CF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6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CFB99F-F26F-0DB8-629F-C7521FCE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4A163-51ED-6591-464B-08E6628E1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C1EA15-78CC-7D19-EC50-F1EE6609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92CB7D-C551-C4D7-FBA8-26F62EF4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8B637-50CF-07B5-1468-D538D9F8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18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7961D2-9194-B0B6-023F-5A0A891AC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AEA1A4-5A87-DC36-9B11-F58C47D36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0D6D10-C0DE-BC3C-341F-C117035A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FB489C-2126-6B1C-7764-15E15558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3B1BDA-F2F7-8A71-A8D8-5F6086D1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3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B5C84-401C-E1D3-920E-09AE4E39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8858FC-BE56-00A1-4C1F-BB7DBC3B2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DEC5DC-ECDF-417E-2929-88E2A54B4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00DD9C-B4C1-15BA-D099-FBD0188A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79D98D-F283-D3B7-9D54-B2F6644B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6DF200-83E8-A3BB-3F6C-15DDB34B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73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5DE914-9BF9-37DF-0A26-50B2025F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FADFC2-3CD6-7FA3-A8C7-E6BD35E81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1ECCBB-76E4-E017-A797-F52915D50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B51196-4910-292D-893D-2D8435CE9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786327-C49C-ECFB-B909-F8EAA512D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22690B-F093-FF37-96AB-89BB8B04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240763-2303-2885-FBDC-1ACD7F5D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99D185-5302-A3AE-CED6-870C54E5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83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836C9-9036-8E7E-BD32-3BCB1637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168EB6-3B73-05C1-4352-7756554C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632FDD-D57E-2BE0-0E75-DE80EC52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3377C7-3CB9-950A-1EE7-24D5E70C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23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E9F26EF-0E2F-92AB-D218-460E9EB9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25724A-7BDB-AE75-CE85-30AAB7A8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DBE536-B754-5E1C-27E0-0B503B7F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1B435D-924E-F9DC-14B0-A8C66512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599ED4-FCF9-F8E1-F5CE-126A1A67F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853EAB-CFD3-0C33-F6AD-01D7B6119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D57E76-BCE4-3DC9-5E87-B8862837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8B1B4B-0703-FF9D-2247-9A8CCE9B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62D22C-3891-1D22-0E4C-C831265D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81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4C126D-779C-A6BC-2048-560BA1979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D9FA73-4805-1388-3723-C7EE3B495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A2B7B0-D186-27A9-19E6-BFE2E7BC7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9FB0A4-8A36-D034-5A1E-439ACE82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796345-3126-E837-F490-BE4618B1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0BB803-7B3F-DB2D-3FE9-43F0D1B5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77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A1AA9D-D232-1ACE-CFF0-92EC8178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389AA4-24A7-BD0B-DF0F-F0F1FB87D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F30A17-6F2C-F0B7-8E60-2AC1AFA5C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070B3-490A-427E-AF5F-E22569073C27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3CE201-266C-637F-B5B9-34386B58B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2430CC-DD6F-E985-39D3-CDDF48D26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014A8-680D-4D1D-84EE-A70AD5254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87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06D395-DD30-4E9C-98C9-15D3CA57E8AA}"/>
              </a:ext>
            </a:extLst>
          </p:cNvPr>
          <p:cNvSpPr txBox="1"/>
          <p:nvPr/>
        </p:nvSpPr>
        <p:spPr>
          <a:xfrm>
            <a:off x="1056298" y="8500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第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8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回講座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【WEB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配信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■日   時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2023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年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10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月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26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日（木）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14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00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～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30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場   所： オンラインのみ（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ZOOM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）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テーマ： 感染症と母子保健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講演者： 神谷 保彦　長崎大学大学院熱帯医学・グローバルヘルス研究科 教授 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FFFF00"/>
                </a:highlight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司   会： 池上 清子　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公益財団法人アジア人口開発協会専務理事、野口英世アフリカ賞選考委員、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　　　　  　アフリカ協会理事（文化・社会委員会委員長）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FDECD9-3220-42F3-90B1-9EE50F5528CA}"/>
              </a:ext>
            </a:extLst>
          </p:cNvPr>
          <p:cNvSpPr txBox="1"/>
          <p:nvPr/>
        </p:nvSpPr>
        <p:spPr>
          <a:xfrm>
            <a:off x="1056298" y="2391205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第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9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回講座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【WEB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配信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■日   時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2024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年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月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25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日（木）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14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00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～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30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場   所： オンラインのみ（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ZOOM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）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テーマ： 感染症とデジタル母子登録システム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講演者： 川原 尚行　特定非営利活動法人ロシナンテス 理事長 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FFFF00"/>
                </a:highlight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司   会： 池上 清子　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公益財団法人アジア人口開発協会専務理事、野口英世アフリカ賞選考委員、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　　　　  　アフリカ協会理事（文化・社会委員会委員長）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7C9739-BE42-4F33-B1D6-398B17666292}"/>
              </a:ext>
            </a:extLst>
          </p:cNvPr>
          <p:cNvSpPr txBox="1"/>
          <p:nvPr/>
        </p:nvSpPr>
        <p:spPr>
          <a:xfrm>
            <a:off x="1056298" y="4826675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第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10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回講座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【WEB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配信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■日   時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2024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年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4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月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18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日（木）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14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00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～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30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場   所： オンラインのみ（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ZOOM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）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テーマ： マラウイの感染症対策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講演者： 鈴木 千穂　世界銀行タンザニア事務所上級保健専門官 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FFFF00"/>
                </a:highlight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司   会： 池上 清子　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公益財団法人アジア人口開発協会専務理事、野口英世アフリカ賞選考</a:t>
            </a:r>
            <a:r>
              <a:rPr lang="ja-JP" altLang="ja-JP" sz="1800" kern="1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委員、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　　　　  　アフリカ協会理事（文化・社会委員会委員長）</a:t>
            </a:r>
          </a:p>
        </p:txBody>
      </p:sp>
    </p:spTree>
    <p:extLst>
      <p:ext uri="{BB962C8B-B14F-4D97-AF65-F5344CB8AC3E}">
        <p14:creationId xmlns:p14="http://schemas.microsoft.com/office/powerpoint/2010/main" val="132388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290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Lucida Grande</vt:lpstr>
      <vt:lpstr>メイリオ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一般社団法人　アフリカ協会</dc:creator>
  <cp:lastModifiedBy>一般社団法人　アフリカ協会</cp:lastModifiedBy>
  <cp:revision>2</cp:revision>
  <dcterms:created xsi:type="dcterms:W3CDTF">2023-06-14T01:34:34Z</dcterms:created>
  <dcterms:modified xsi:type="dcterms:W3CDTF">2023-06-14T01:38:21Z</dcterms:modified>
</cp:coreProperties>
</file>