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642FBC-1475-F436-0E9B-0F694A05E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C4EDE34-5633-1FB8-2572-63731098F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3C84CA-D1E4-295A-5143-6F71CBF5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A70-C375-4F5B-9877-143A7970F94A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73DF1D-0703-DADD-F619-7496D985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9A5AB3-7770-9F6F-70A6-3DB33798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E39-470C-4369-AF4B-A99ACF087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24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CDECA0-F23C-A16F-6AFE-0894DF4DC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449656F-727A-4DC6-655B-ECB878F22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269D34-EA94-7064-008B-62006594A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A70-C375-4F5B-9877-143A7970F94A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6E971D-B94D-CD2C-26BE-C76480CE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27B2BE-2A5B-4C2B-4C46-0B878CE63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E39-470C-4369-AF4B-A99ACF087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04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E174BD3-C946-F759-E87C-5D9FD325E0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DEA315E-A6A3-ACC2-36A3-796124939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FD84A7-5322-D6BC-9A59-ADF11EC16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A70-C375-4F5B-9877-143A7970F94A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CE8EDC-0FD0-2BE2-B651-3FB677AF9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70AE2-540B-1FB0-54BE-FF2912EDA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E39-470C-4369-AF4B-A99ACF087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99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2D01F-DA12-54FE-52F0-45231606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51BE86-CFD8-78DF-BEB4-C7F07A9AF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17E5FB-8513-A866-AC1B-1EA5A33E4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A70-C375-4F5B-9877-143A7970F94A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FFEA47-5BFB-ABE1-8629-15B9CFBD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0C533B-C78F-E238-6CFF-24F8F8A87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E39-470C-4369-AF4B-A99ACF087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49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D5095A-E83D-468A-0C21-BE2B6AE41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B2B1E1-A20A-9724-700D-0C80D2893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5DD090-2205-6804-4F1F-402B3C08F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A70-C375-4F5B-9877-143A7970F94A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D50A00-A3BB-3F22-406A-745FBB8B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6D67E0-BA3E-437C-452D-32AE9CBC9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E39-470C-4369-AF4B-A99ACF087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63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BFADC0-3375-70A0-6371-5F949D388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AF1F92-1ED4-B52E-E97B-8266CD82E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15031FC-E8E3-C81B-E64F-2A0282762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2B3BC1-FDAF-816C-B16E-058C17B04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A70-C375-4F5B-9877-143A7970F94A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4D6068-FEC7-25F4-FE1F-5C120AA39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ED4123-CEC2-0864-98A7-0A4CFA45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E39-470C-4369-AF4B-A99ACF087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34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5DD6DE-4B76-E1C4-F0B8-621225434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9FDF93-E79C-910B-711F-065D2EDA7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255AC1-9401-2C11-5347-0AFA6AEE6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0C08C23-64DE-B733-4B9D-1FA52CB140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D524848-AD9F-BFA1-7F7A-BD40C417D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A34F5B0-2551-9526-EAE6-97681AD1C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A70-C375-4F5B-9877-143A7970F94A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6D4432F-22DC-751B-1665-78B59F363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94F278C-25C2-8A6A-A7B5-FF48ED14E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E39-470C-4369-AF4B-A99ACF087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64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FF801-05B0-DBCB-B0AF-2C47C9ADB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AF6ECF-F4DF-B60A-0BE7-3017965E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A70-C375-4F5B-9877-143A7970F94A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85994F6-B371-AB4E-E378-25EDC7076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52F690-80DD-F53C-A995-9AF8FAFD5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E39-470C-4369-AF4B-A99ACF087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71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3C35-AC15-1CF1-62BB-10F0D0696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A70-C375-4F5B-9877-143A7970F94A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F7FD0BC-8888-794E-E20D-1A6EDBCD8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0B7521-F051-D961-F06A-0BF2FE21A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E39-470C-4369-AF4B-A99ACF087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80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BFCC8-33FD-144C-BD99-82B5AE3E2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395661-1AAB-9344-1537-F61ACF2EE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87B02C2-8D3A-16A2-B8DA-60A6949DF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70FAD0-8BCE-83DC-2371-67175D27F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A70-C375-4F5B-9877-143A7970F94A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6A7979-243A-DCA8-7E33-01E8B55B1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407068-B8F7-6FD8-705F-9AF01ED7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E39-470C-4369-AF4B-A99ACF087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40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027C2C-D939-98CA-C0EF-3C4BD8861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B7FF25E-AF7B-1A63-BA08-3161D27E40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F88C17-E0D4-1827-78F7-755CC1490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BE17E8C-5A18-F29C-4E3F-2FCC7D85B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3A70-C375-4F5B-9877-143A7970F94A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222903-3CF3-BC5C-20D5-99C9FE42F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11D62D-259F-3AC8-9E6E-37A12687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E39-470C-4369-AF4B-A99ACF087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41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F4FD931-8F79-37B9-FECF-1C6E8CB1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BB6EA5-D2B2-7305-4CC4-FB2E6170B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F4B5BA-364B-731D-F2A7-EB2A146B7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D3A70-C375-4F5B-9877-143A7970F94A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29F4C0-004C-50E3-BA3F-3BFC7BC55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AE6FD-0C0D-A0F7-E1BF-4955C8E6F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B1E39-470C-4369-AF4B-A99ACF0876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01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FDECD9-3220-42F3-90B1-9EE50F5528CA}"/>
              </a:ext>
            </a:extLst>
          </p:cNvPr>
          <p:cNvSpPr txBox="1"/>
          <p:nvPr/>
        </p:nvSpPr>
        <p:spPr>
          <a:xfrm>
            <a:off x="1056298" y="8496"/>
            <a:ext cx="10448346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第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9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回講座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【WEB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配信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■日   時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：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</a:t>
            </a:r>
            <a:r>
              <a:rPr kumimoji="1" lang="en-US" altLang="ja-JP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2024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年</a:t>
            </a:r>
            <a:r>
              <a:rPr kumimoji="1" lang="en-US" altLang="ja-JP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1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月</a:t>
            </a:r>
            <a:r>
              <a:rPr kumimoji="1" lang="en-US" altLang="ja-JP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25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日（木）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14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：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00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～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15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：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30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場   所： オンラインのみ（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ZOOM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）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テーマ： 感染症とデジタル母子登録システム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講演者： 川原 尚行　特定非営利活動法人ロシナンテス 理事長 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highlight>
                  <a:srgbClr val="FFFF00"/>
                </a:highlight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司   会： 池上 清子　</a:t>
            </a:r>
            <a:r>
              <a:rPr kumimoji="1" lang="ja-JP" altLang="ja-JP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公益財団法人アジア人口開発協会専務理事、野口英世アフリカ賞選考委員、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　　　　  　アフリカ協会理事（文化・社会委員会委員長）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57C9739-BE42-4F33-B1D6-398B17666292}"/>
              </a:ext>
            </a:extLst>
          </p:cNvPr>
          <p:cNvSpPr txBox="1"/>
          <p:nvPr/>
        </p:nvSpPr>
        <p:spPr>
          <a:xfrm>
            <a:off x="1056298" y="2443966"/>
            <a:ext cx="10448346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第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10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回講座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【WEB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配信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■日   時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：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</a:t>
            </a:r>
            <a:r>
              <a:rPr kumimoji="1" lang="en-US" altLang="ja-JP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2024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年</a:t>
            </a:r>
            <a:r>
              <a:rPr kumimoji="1" lang="en-US" altLang="ja-JP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4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月</a:t>
            </a:r>
            <a:r>
              <a:rPr kumimoji="1" lang="en-US" altLang="ja-JP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18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日（木）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14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：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00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～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15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：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30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場   所： オンラインのみ（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ZOOM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）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テーマ： マラウイの感染症対策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講演者： 鈴木 千穂　世界銀行タンザニア事務所上級保健専門官 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highlight>
                  <a:srgbClr val="FFFF00"/>
                </a:highlight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司   会： 池上 清子　</a:t>
            </a:r>
            <a:r>
              <a:rPr kumimoji="1" lang="ja-JP" altLang="ja-JP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公益財団法人アジア人口開発協会専務理事、野口英世アフリカ賞選考委員、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　　　　  　アフリカ協会理事（文化・社会委員会委員長）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236CF1-0C70-4CE9-BE76-ECDD0F5E976C}"/>
              </a:ext>
            </a:extLst>
          </p:cNvPr>
          <p:cNvSpPr txBox="1"/>
          <p:nvPr/>
        </p:nvSpPr>
        <p:spPr>
          <a:xfrm>
            <a:off x="1056298" y="4818179"/>
            <a:ext cx="10448346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第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11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回講座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【WEB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配信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Lucida Grande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■日   時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：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</a:t>
            </a:r>
            <a:r>
              <a:rPr kumimoji="1" lang="en-US" altLang="ja-JP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2024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年</a:t>
            </a:r>
            <a:r>
              <a:rPr kumimoji="1" lang="en-US" altLang="ja-JP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7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月</a:t>
            </a:r>
            <a:r>
              <a:rPr kumimoji="1" lang="en-US" altLang="ja-JP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4</a:t>
            </a:r>
            <a:r>
              <a:rPr kumimoji="1" lang="ja-JP" alt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日（木）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14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：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00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～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15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：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30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場   所： オンラインのみ（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ZOOM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）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テーマ： 国連カントリーチームの感染症対応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講演者： 大橋 慶太　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UNFPA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highlight>
                  <a:srgbClr val="FFFF00"/>
                </a:highlight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    司   会： 池上 清子　</a:t>
            </a:r>
            <a:r>
              <a:rPr kumimoji="1" lang="ja-JP" altLang="ja-JP" sz="1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公益財団法人アジア人口開発協会専務理事、野口英世アフリカ賞選考委員、</a:t>
            </a:r>
            <a:b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　　　　  　アフリカ協会理事（文化・社会委員会委員長）</a:t>
            </a:r>
          </a:p>
        </p:txBody>
      </p:sp>
    </p:spTree>
    <p:extLst>
      <p:ext uri="{BB962C8B-B14F-4D97-AF65-F5344CB8AC3E}">
        <p14:creationId xmlns:p14="http://schemas.microsoft.com/office/powerpoint/2010/main" val="2380077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284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Lucida Grande</vt:lpstr>
      <vt:lpstr>Meiryo</vt:lpstr>
      <vt:lpstr>Meiryo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一般社団法人　アフリカ協会</dc:creator>
  <cp:lastModifiedBy>一般社団法人　アフリカ協会</cp:lastModifiedBy>
  <cp:revision>1</cp:revision>
  <dcterms:created xsi:type="dcterms:W3CDTF">2023-09-14T01:59:26Z</dcterms:created>
  <dcterms:modified xsi:type="dcterms:W3CDTF">2023-09-14T02:01:27Z</dcterms:modified>
</cp:coreProperties>
</file>