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</p:sldIdLst>
  <p:sldSz cx="12192000" cy="6858000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 showGuides="1">
      <p:cViewPr varScale="1">
        <p:scale>
          <a:sx n="102" d="100"/>
          <a:sy n="102" d="100"/>
        </p:scale>
        <p:origin x="144" y="46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45000" cy="450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D8E6BD5-6467-4FCB-8643-6477691DF92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5AA1E5D-90C5-481E-99F8-7BF05DC7A63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4FFEBE9-98F2-4146-BB76-702322D2A8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57E8-3DA1-4214-8E09-AF18A15F8C15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997C505E-DD39-44AB-8D48-B17419BCA6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901AC45-33BC-4216-99BB-A93913E342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352C-3E0E-480E-84BD-ABDDB7ACF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830900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E2EFB6F-AE3A-4056-89DB-5CBB014C9A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493D10A8-53AD-4890-867F-21E217718B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9F10F72-AA25-4462-9B93-C654C8238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57E8-3DA1-4214-8E09-AF18A15F8C15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65F2D43-AFCF-4E77-9458-0F65461B27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0826D17-6ADE-4BE4-B248-6D56CE213E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352C-3E0E-480E-84BD-ABDDB7ACF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64259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7F6081D-8369-4CAD-80E8-1813AD464CC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659BA8F0-3878-4FFE-9452-CFF21AFCBE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AA42A4C-34F3-42A3-A0DC-E9EDD6C15D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57E8-3DA1-4214-8E09-AF18A15F8C15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6D64E04-6C54-4DD2-89E2-797524E584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2128C5E-FAF6-4A45-971B-E70842401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352C-3E0E-480E-84BD-ABDDB7ACF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790251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CCD4332-5C23-4A8A-9A0C-3C9F79609A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5DD8162-AF19-434D-B65A-522B770FC22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014F2DF-0A1A-4380-9D3E-62845CB76D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57E8-3DA1-4214-8E09-AF18A15F8C15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979C342-9FC2-43CE-9D5D-F4E07AC96E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207FF64-3AE7-4312-B547-3AA5BF1656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352C-3E0E-480E-84BD-ABDDB7ACF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894069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FD5E28F-5A90-4D84-9BE7-5A9F4AB6DD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A8E6D7-5DC7-4E0C-883A-B3E45C4AC57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416D5C3-BD97-46E6-A7EB-717C28EA5E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57E8-3DA1-4214-8E09-AF18A15F8C15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AD8A46D-E389-4871-8651-220E117E7C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B577ACE-1867-44B5-888C-EB49263BE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352C-3E0E-480E-84BD-ABDDB7ACF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958473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1EEB9FA-1798-49ED-A060-D683DE09C4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A2D63B3-2B6A-4353-8DA8-D376BD0E4B1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5A6D28C8-F4CD-479E-BA41-16C166F79D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C8429FA1-083A-4868-AC1D-E5FCE29C4B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57E8-3DA1-4214-8E09-AF18A15F8C15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C2A2D530-57FC-451E-B285-05B0E992F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AB36560-2355-4CBB-B09E-854E11BA14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352C-3E0E-480E-84BD-ABDDB7ACF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7572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DD1710A-EA14-4CCC-9FE1-32735CB42D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9D26097-7A67-40B6-A059-287DA40485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130A6572-F2E5-423D-92DE-5EFC48AE35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F7B6CCD-FF31-454E-A733-CAB38769D2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3CAA8DF-5545-4F0F-A99C-600939BB5D1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0670E9B-61A8-4E1E-8631-22ED5FE5E4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57E8-3DA1-4214-8E09-AF18A15F8C15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E7403C33-C3A8-4C6C-BE44-1236542B09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80013E1C-EE99-4CB7-95B2-F834F8D325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352C-3E0E-480E-84BD-ABDDB7ACF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65098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8322868-7F12-4B4C-A05C-D576D0ABC6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396004F-626B-4E37-8659-3B3B5C4AD6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57E8-3DA1-4214-8E09-AF18A15F8C15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7F9A69C-8C31-4104-9C6F-C271214BA8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F7DCDD47-06EC-49CC-99C8-0F20FE6067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352C-3E0E-480E-84BD-ABDDB7ACF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235704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5AA7D74C-EF7D-42A7-92C8-FDE9EA30944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57E8-3DA1-4214-8E09-AF18A15F8C15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17C15725-2D0B-4144-A416-26B2852258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18527ED-3F60-4DA8-85F0-059018184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352C-3E0E-480E-84BD-ABDDB7ACF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34422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B9C846D-5E27-41D7-8155-1DE8B9ABF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6B00639A-EB1D-434F-BEA2-F9FEF9992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15392ED-9655-4579-BB01-E7A5AD51F7D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9E98A6F-CC5F-4937-B59C-E5AF3E5CFE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57E8-3DA1-4214-8E09-AF18A15F8C15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A71C383-A2D6-45DB-8F70-3A2045C14F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8F48501-7B26-45B6-8588-B9E1303539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352C-3E0E-480E-84BD-ABDDB7ACF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0646301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3E66C7A-56A5-43FA-A6C8-66B171B6F1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B5F426B-C4FB-4700-BDFE-9CE246CFAF8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1D804CA3-B7B1-4936-8930-E9DA4F257B1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D4918B1-A086-4D8D-A3F0-7BB5AA4D4E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3357E8-3DA1-4214-8E09-AF18A15F8C15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4CD4EFA-5C7D-4961-86AE-4081EAA101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B34D4C86-E289-4A36-ACE4-AF462D408F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86352C-3E0E-480E-84BD-ABDDB7ACF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163192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1B1D0DD8-D1C6-44AE-B82A-D8E67306AA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1318C81-E9DC-42D6-98D0-95891376C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03C7F43-27B9-4F6B-ABDE-B70551A55AA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3357E8-3DA1-4214-8E09-AF18A15F8C15}" type="datetimeFigureOut">
              <a:rPr kumimoji="1" lang="ja-JP" altLang="en-US" smtClean="0"/>
              <a:t>2024/12/18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9CF787-A24D-41DB-BBBE-745588FDF24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7D06AF6-0D1F-4687-8EFC-5E085B26937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86352C-3E0E-480E-84BD-ABDDB7ACF7B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191625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644CD0CA-ECEB-47BA-885B-3D997F2ABC85}"/>
              </a:ext>
            </a:extLst>
          </p:cNvPr>
          <p:cNvSpPr txBox="1"/>
          <p:nvPr/>
        </p:nvSpPr>
        <p:spPr>
          <a:xfrm>
            <a:off x="1056298" y="8493"/>
            <a:ext cx="10448346" cy="203132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l"/>
            <a:r>
              <a:rPr lang="ja-JP" altLang="en-US" b="1" i="0" dirty="0">
                <a:solidFill>
                  <a:srgbClr val="663300"/>
                </a:solidFill>
                <a:effectLst/>
                <a:latin typeface="Lucida Grande"/>
              </a:rPr>
              <a:t>第</a:t>
            </a:r>
            <a:r>
              <a:rPr lang="en-US" altLang="ja-JP" b="1" dirty="0">
                <a:solidFill>
                  <a:srgbClr val="663300"/>
                </a:solidFill>
                <a:latin typeface="Lucida Grande"/>
              </a:rPr>
              <a:t>14</a:t>
            </a:r>
            <a:r>
              <a:rPr lang="ja-JP" altLang="en-US" b="1" i="0" dirty="0">
                <a:solidFill>
                  <a:srgbClr val="663300"/>
                </a:solidFill>
                <a:effectLst/>
                <a:latin typeface="Lucida Grande"/>
              </a:rPr>
              <a:t>回講座</a:t>
            </a:r>
            <a:r>
              <a:rPr lang="en-US" altLang="ja-JP" b="1" i="0" dirty="0">
                <a:solidFill>
                  <a:srgbClr val="663300"/>
                </a:solidFill>
                <a:effectLst/>
                <a:latin typeface="Lucida Grande"/>
              </a:rPr>
              <a:t>【WEB</a:t>
            </a:r>
            <a:r>
              <a:rPr lang="ja-JP" altLang="en-US" b="1" i="0" dirty="0">
                <a:solidFill>
                  <a:srgbClr val="663300"/>
                </a:solidFill>
                <a:effectLst/>
                <a:latin typeface="Lucida Grande"/>
              </a:rPr>
              <a:t>配信</a:t>
            </a:r>
            <a:r>
              <a:rPr lang="en-US" altLang="ja-JP" b="1" i="0" dirty="0">
                <a:solidFill>
                  <a:srgbClr val="663300"/>
                </a:solidFill>
                <a:effectLst/>
                <a:latin typeface="Lucida Grande"/>
              </a:rPr>
              <a:t>】</a:t>
            </a:r>
          </a:p>
          <a:p>
            <a: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 ■日   時</a:t>
            </a:r>
            <a:r>
              <a:rPr lang="ja-JP" altLang="en-US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：</a:t>
            </a:r>
            <a:r>
              <a:rPr lang="ja-JP" altLang="en-US" b="0" i="0" u="sng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 </a:t>
            </a:r>
            <a:r>
              <a:rPr lang="en-US" altLang="ja-JP" b="0" i="0" u="sng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2025</a:t>
            </a:r>
            <a:r>
              <a:rPr lang="ja-JP" altLang="en-US" b="0" i="0" u="sng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年</a:t>
            </a:r>
            <a:r>
              <a:rPr lang="en-US" altLang="ja-JP" b="0" i="0" u="sng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4</a:t>
            </a:r>
            <a:r>
              <a:rPr lang="ja-JP" altLang="en-US" b="0" i="0" u="sng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月</a:t>
            </a:r>
            <a:r>
              <a:rPr lang="en-US" altLang="ja-JP" b="0" i="0" u="sng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17</a:t>
            </a:r>
            <a:r>
              <a:rPr lang="ja-JP" altLang="en-US" b="0" i="0" u="sng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日（木）</a:t>
            </a:r>
            <a:r>
              <a:rPr lang="en-US" altLang="ja-JP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14</a:t>
            </a:r>
            <a:r>
              <a:rPr lang="ja-JP" altLang="en-US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：</a:t>
            </a:r>
            <a:r>
              <a:rPr lang="en-US" altLang="ja-JP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00</a:t>
            </a:r>
            <a:r>
              <a:rPr lang="ja-JP" altLang="en-US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～</a:t>
            </a:r>
            <a:r>
              <a:rPr lang="en-US" altLang="ja-JP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15</a:t>
            </a:r>
            <a:r>
              <a:rPr lang="ja-JP" altLang="en-US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：</a:t>
            </a:r>
            <a:r>
              <a:rPr lang="en-US" altLang="ja-JP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30</a:t>
            </a:r>
            <a:br>
              <a:rPr lang="ja-JP" altLang="en-US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</a:br>
            <a: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    場   所： オンラインのみ（</a:t>
            </a:r>
            <a:r>
              <a:rPr lang="en-US" altLang="ja-JP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ZOOM</a:t>
            </a:r>
            <a: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）</a:t>
            </a:r>
            <a:b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</a:br>
            <a: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    テーマ： 仏語圏アフリカ人材育成の現状と課題</a:t>
            </a:r>
            <a:b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</a:br>
            <a: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    講演者： 藤田 則子　</a:t>
            </a:r>
            <a:r>
              <a:rPr lang="ja-JP" altLang="ja-JP" sz="18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ＭＳ Ｐゴシック" panose="020B0600070205080204" pitchFamily="50" charset="-128"/>
              </a:rPr>
              <a:t>長崎大学大学院熱帯医学・グローバルヘルス研究科　教授</a:t>
            </a:r>
            <a:br>
              <a:rPr lang="ja-JP" altLang="en-US" b="0" i="0" dirty="0">
                <a:solidFill>
                  <a:srgbClr val="333333"/>
                </a:solidFill>
                <a:effectLst/>
                <a:highlight>
                  <a:srgbClr val="FFFF00"/>
                </a:highlight>
                <a:latin typeface="Meiryo" panose="020B0604030504040204" pitchFamily="50" charset="-128"/>
                <a:ea typeface="Meiryo" panose="020B0604030504040204" pitchFamily="50" charset="-128"/>
              </a:rPr>
            </a:br>
            <a: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    司   会： 池上 清子　</a:t>
            </a:r>
            <a:r>
              <a:rPr lang="ja-JP" altLang="ja-JP" sz="18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公益財団法人アジア人口開発協会専務理事、野口英世アフリカ賞選考委員、</a:t>
            </a:r>
            <a:b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</a:br>
            <a: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　　　  　アフリカ協会副会長（文化・社会委員会委員長）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2ED27FC-115E-4261-8827-50823B019414}"/>
              </a:ext>
            </a:extLst>
          </p:cNvPr>
          <p:cNvSpPr txBox="1"/>
          <p:nvPr/>
        </p:nvSpPr>
        <p:spPr>
          <a:xfrm>
            <a:off x="1056298" y="2443969"/>
            <a:ext cx="10448346" cy="23083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</p:spPr>
        <p:txBody>
          <a:bodyPr wrap="square">
            <a:spAutoFit/>
          </a:bodyPr>
          <a:lstStyle/>
          <a:p>
            <a:pPr algn="l"/>
            <a:r>
              <a:rPr lang="ja-JP" altLang="en-US" b="1" i="0" dirty="0">
                <a:solidFill>
                  <a:srgbClr val="663300"/>
                </a:solidFill>
                <a:effectLst/>
                <a:latin typeface="Lucida Grande"/>
              </a:rPr>
              <a:t>第</a:t>
            </a:r>
            <a:r>
              <a:rPr lang="en-US" altLang="ja-JP" b="1" dirty="0">
                <a:solidFill>
                  <a:srgbClr val="663300"/>
                </a:solidFill>
                <a:latin typeface="Lucida Grande"/>
              </a:rPr>
              <a:t>15</a:t>
            </a:r>
            <a:r>
              <a:rPr lang="ja-JP" altLang="en-US" b="1" i="0" dirty="0">
                <a:solidFill>
                  <a:srgbClr val="663300"/>
                </a:solidFill>
                <a:effectLst/>
                <a:latin typeface="Lucida Grande"/>
              </a:rPr>
              <a:t>回講座</a:t>
            </a:r>
            <a:r>
              <a:rPr lang="en-US" altLang="ja-JP" b="1" i="0" dirty="0">
                <a:solidFill>
                  <a:srgbClr val="663300"/>
                </a:solidFill>
                <a:effectLst/>
                <a:latin typeface="Lucida Grande"/>
              </a:rPr>
              <a:t>【WEB</a:t>
            </a:r>
            <a:r>
              <a:rPr lang="ja-JP" altLang="en-US" b="1" i="0" dirty="0">
                <a:solidFill>
                  <a:srgbClr val="663300"/>
                </a:solidFill>
                <a:effectLst/>
                <a:latin typeface="Lucida Grande"/>
              </a:rPr>
              <a:t>配信</a:t>
            </a:r>
            <a:r>
              <a:rPr lang="en-US" altLang="ja-JP" b="1" i="0" dirty="0">
                <a:solidFill>
                  <a:srgbClr val="663300"/>
                </a:solidFill>
                <a:effectLst/>
                <a:latin typeface="Lucida Grande"/>
              </a:rPr>
              <a:t>】</a:t>
            </a:r>
          </a:p>
          <a:p>
            <a:pPr algn="l"/>
            <a: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 ■日   時</a:t>
            </a:r>
            <a:r>
              <a:rPr lang="ja-JP" altLang="en-US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：</a:t>
            </a:r>
            <a:r>
              <a:rPr lang="ja-JP" altLang="en-US" b="0" i="0" u="sng" dirty="0">
                <a:solidFill>
                  <a:srgbClr val="FF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 </a:t>
            </a:r>
            <a:r>
              <a:rPr lang="en-US" altLang="ja-JP" b="0" i="0" u="sng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2025</a:t>
            </a:r>
            <a:r>
              <a:rPr lang="ja-JP" altLang="en-US" b="0" i="0" u="sng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年</a:t>
            </a:r>
            <a:r>
              <a:rPr lang="en-US" altLang="ja-JP" b="0" i="0" u="sng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7</a:t>
            </a:r>
            <a:r>
              <a:rPr lang="ja-JP" altLang="en-US" b="0" i="0" u="sng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月</a:t>
            </a:r>
            <a:r>
              <a:rPr lang="en-US" altLang="ja-JP" b="0" i="0" u="sng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31</a:t>
            </a:r>
            <a:r>
              <a:rPr lang="ja-JP" altLang="en-US" b="0" i="0" u="sng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日（木）</a:t>
            </a:r>
            <a:r>
              <a:rPr lang="en-US" altLang="ja-JP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14</a:t>
            </a:r>
            <a:r>
              <a:rPr lang="ja-JP" altLang="en-US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：</a:t>
            </a:r>
            <a:r>
              <a:rPr lang="en-US" altLang="ja-JP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00</a:t>
            </a:r>
            <a:r>
              <a:rPr lang="ja-JP" altLang="en-US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～</a:t>
            </a:r>
            <a:r>
              <a:rPr lang="en-US" altLang="ja-JP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15</a:t>
            </a:r>
            <a:r>
              <a:rPr lang="ja-JP" altLang="en-US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：</a:t>
            </a:r>
            <a:r>
              <a:rPr lang="en-US" altLang="ja-JP" b="0" i="0" dirty="0"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30</a:t>
            </a:r>
            <a:br>
              <a:rPr lang="ja-JP" altLang="en-US" b="0" i="0" dirty="0">
                <a:solidFill>
                  <a:srgbClr val="FF0000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</a:br>
            <a: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    場   所： オンラインのみ（</a:t>
            </a:r>
            <a:r>
              <a:rPr lang="en-US" altLang="ja-JP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ZOOM</a:t>
            </a:r>
            <a: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）</a:t>
            </a:r>
            <a:b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</a:br>
            <a: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    テーマ： まとめ：パンデミックと市民社会</a:t>
            </a:r>
            <a:b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</a:br>
            <a: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    講演者： 稲場 雅紀　アフリカ協議会国際保健部門ディレクター</a:t>
            </a:r>
            <a:br>
              <a:rPr lang="ja-JP" altLang="en-US" b="0" i="0" dirty="0">
                <a:solidFill>
                  <a:srgbClr val="333333"/>
                </a:solidFill>
                <a:effectLst/>
                <a:highlight>
                  <a:srgbClr val="FFFF00"/>
                </a:highlight>
                <a:latin typeface="Meiryo" panose="020B0604030504040204" pitchFamily="50" charset="-128"/>
                <a:ea typeface="Meiryo" panose="020B0604030504040204" pitchFamily="50" charset="-128"/>
              </a:rPr>
            </a:br>
            <a: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    司   会： 池上 清子　</a:t>
            </a:r>
            <a:r>
              <a:rPr lang="ja-JP" altLang="ja-JP" sz="1800" kern="100" dirty="0">
                <a:effectLst/>
                <a:latin typeface="メイリオ" panose="020B0604030504040204" pitchFamily="50" charset="-128"/>
                <a:ea typeface="メイリオ" panose="020B0604030504040204" pitchFamily="50" charset="-128"/>
                <a:cs typeface="Times New Roman" panose="02020603050405020304" pitchFamily="18" charset="0"/>
              </a:rPr>
              <a:t>公益財団法人アジア人口開発協会専務理事、野口英世アフリカ賞選考委員、</a:t>
            </a:r>
            <a:b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</a:br>
            <a:r>
              <a:rPr lang="ja-JP" altLang="en-US" b="0" i="0" dirty="0">
                <a:solidFill>
                  <a:srgbClr val="333333"/>
                </a:solidFill>
                <a:effectLst/>
                <a:latin typeface="Meiryo" panose="020B0604030504040204" pitchFamily="50" charset="-128"/>
                <a:ea typeface="Meiryo" panose="020B0604030504040204" pitchFamily="50" charset="-128"/>
              </a:rPr>
              <a:t>　　　　  　アフリカ協会副会長（文化・社会委員会委員長）</a:t>
            </a:r>
          </a:p>
          <a:p>
            <a:pPr algn="l"/>
            <a:endParaRPr lang="ja-JP" altLang="en-US" b="0" i="0" dirty="0">
              <a:solidFill>
                <a:srgbClr val="333333"/>
              </a:solidFill>
              <a:effectLst/>
              <a:latin typeface="Meiryo" panose="020B0604030504040204" pitchFamily="50" charset="-128"/>
              <a:ea typeface="Meiryo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0838943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195</TotalTime>
  <Words>198</Words>
  <Application>Microsoft Office PowerPoint</Application>
  <PresentationFormat>ワイド画面</PresentationFormat>
  <Paragraphs>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8" baseType="lpstr">
      <vt:lpstr>Lucida Grande</vt:lpstr>
      <vt:lpstr>Meiryo</vt:lpstr>
      <vt:lpstr>Meiryo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NCGM</dc:creator>
  <cp:lastModifiedBy>一般社団法人　アフリカ協会</cp:lastModifiedBy>
  <cp:revision>38</cp:revision>
  <cp:lastPrinted>2022-03-10T07:38:31Z</cp:lastPrinted>
  <dcterms:created xsi:type="dcterms:W3CDTF">2022-01-24T00:50:41Z</dcterms:created>
  <dcterms:modified xsi:type="dcterms:W3CDTF">2024-12-18T03:20:41Z</dcterms:modified>
</cp:coreProperties>
</file>