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84" y="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E6BD5-6467-4FCB-8643-6477691DF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AA1E5D-90C5-481E-99F8-7BF05DC7A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FFEBE9-98F2-4146-BB76-702322D2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C505E-DD39-44AB-8D48-B17419BC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01AC45-33BC-4216-99BB-A93913E3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09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EFB6F-AE3A-4056-89DB-5CBB014C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D10A8-53AD-4890-867F-21E217718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F10F72-AA25-4462-9B93-C654C8238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5F2D43-AFCF-4E77-9458-0F65461B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26D17-6ADE-4BE4-B248-6D56CE21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2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F6081D-8369-4CAD-80E8-1813AD464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9BA8F0-3878-4FFE-9452-CFF21AFCB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42A4C-34F3-42A3-A0DC-E9EDD6C1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D64E04-6C54-4DD2-89E2-797524E5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28C5E-FAF6-4A45-971B-E7084240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2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D4332-5C23-4A8A-9A0C-3C9F7960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DD8162-AF19-434D-B65A-522B770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4F2DF-0A1A-4380-9D3E-62845CB7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79C342-9FC2-43CE-9D5D-F4E07AC9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7FF64-3AE7-4312-B547-3AA5BF165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40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D5E28F-5A90-4D84-9BE7-5A9F4AB6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8E6D7-5DC7-4E0C-883A-B3E45C4AC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16D5C3-BD97-46E6-A7EB-717C28EA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D8A46D-E389-4871-8651-220E117E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77ACE-1867-44B5-888C-EB49263B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84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EB9FA-1798-49ED-A060-D683DE09C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2D63B3-2B6A-4353-8DA8-D376BD0E4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6D28C8-F4CD-479E-BA41-16C166F79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429FA1-083A-4868-AC1D-E5FCE29C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A2D530-57FC-451E-B285-05B0E992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B36560-2355-4CBB-B09E-854E11BA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57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D1710A-EA14-4CCC-9FE1-32735CB42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D26097-7A67-40B6-A059-287DA4048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0A6572-F2E5-423D-92DE-5EFC48AE3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7B6CCD-FF31-454E-A733-CAB38769D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CAA8DF-5545-4F0F-A99C-600939BB5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670E9B-61A8-4E1E-8631-22ED5FE5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403C33-C3A8-4C6C-BE44-1236542B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013E1C-EE99-4CB7-95B2-F834F8D3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0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22868-7F12-4B4C-A05C-D576D0AB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96004F-626B-4E37-8659-3B3B5C4A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F9A69C-8C31-4104-9C6F-C271214B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DCDD47-06EC-49CC-99C8-0F20FE60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7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A7D74C-EF7D-42A7-92C8-FDE9EA30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C15725-2D0B-4144-A416-26B28522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8527ED-3F60-4DA8-85F0-05901818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44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C846D-5E27-41D7-8155-1DE8B9AB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00639A-EB1D-434F-BEA2-F9FEF999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5392ED-9655-4579-BB01-E7A5AD51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98A6F-CC5F-4937-B59C-E5AF3E5C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71C383-A2D6-45DB-8F70-3A2045C1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F48501-7B26-45B6-8588-B9E13035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63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66C7A-56A5-43FA-A6C8-66B171B6F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5F426B-C4FB-4700-BDFE-9CE246CFA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804CA3-B7B1-4936-8930-E9DA4F257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4918B1-A086-4D8D-A3F0-7BB5AA4D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CD4EFA-5C7D-4961-86AE-4081EAA1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4D4C86-E289-4A36-ACE4-AF462D40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31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1D0DD8-D1C6-44AE-B82A-D8E67306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318C81-E9DC-42D6-98D0-95891376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3C7F43-27B9-4F6B-ABDE-B70551A55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357E8-3DA1-4214-8E09-AF18A15F8C1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9CF787-A24D-41DB-BBBE-745588FDF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D06AF6-0D1F-4687-8EFC-5E085B26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6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D27FC-115E-4261-8827-50823B019414}"/>
              </a:ext>
            </a:extLst>
          </p:cNvPr>
          <p:cNvSpPr txBox="1"/>
          <p:nvPr/>
        </p:nvSpPr>
        <p:spPr>
          <a:xfrm>
            <a:off x="1056298" y="2443969"/>
            <a:ext cx="10448346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第</a:t>
            </a:r>
            <a:r>
              <a:rPr lang="en-US" altLang="ja-JP" b="1" dirty="0">
                <a:solidFill>
                  <a:srgbClr val="663300"/>
                </a:solidFill>
                <a:latin typeface="Lucida Grande"/>
              </a:rPr>
              <a:t>15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回講座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【WEB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配信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】</a:t>
            </a:r>
          </a:p>
          <a:p>
            <a:pPr algn="l"/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■日   時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ja-JP" altLang="en-US" b="0" i="0" u="sng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2025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年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月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31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日（木）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00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～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30</a:t>
            </a:r>
            <a:br>
              <a:rPr lang="ja-JP" altLang="en-US" b="0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場   所： オンラインのみ（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ZOOM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テーマ： まとめ：パンデミックと市民社会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講演者： 稲場 雅紀　アフリカ協議会国際保健部門ディレクター</a:t>
            </a:r>
            <a:br>
              <a:rPr lang="ja-JP" altLang="en-US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司   会： 池上 清子　</a:t>
            </a:r>
            <a: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公益財団法人アジア人口開発協会専務理事、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　　　  　</a:t>
            </a:r>
            <a:endParaRPr lang="en-US" altLang="ja-JP" b="0" i="0" dirty="0">
              <a:solidFill>
                <a:srgbClr val="333333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l"/>
            <a:r>
              <a:rPr lang="ja-JP" altLang="en-US">
                <a:solidFill>
                  <a:srgbClr val="333333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　　　　　　　　　　</a:t>
            </a:r>
            <a:r>
              <a:rPr lang="ja-JP" altLang="en-US" b="0" i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アフリカ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協会副会長（文化・社会委員会委員長）</a:t>
            </a:r>
          </a:p>
          <a:p>
            <a:pPr algn="l"/>
            <a:endParaRPr lang="ja-JP" altLang="en-US" b="0" i="0" dirty="0">
              <a:solidFill>
                <a:srgbClr val="333333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838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Lucida Grande</vt:lpstr>
      <vt:lpstr>メイリオ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NCGM</dc:creator>
  <cp:lastModifiedBy>一般社団法人　アフリカ協会</cp:lastModifiedBy>
  <cp:revision>40</cp:revision>
  <cp:lastPrinted>2022-03-10T07:38:31Z</cp:lastPrinted>
  <dcterms:created xsi:type="dcterms:W3CDTF">2022-01-24T00:50:41Z</dcterms:created>
  <dcterms:modified xsi:type="dcterms:W3CDTF">2025-03-13T02:04:45Z</dcterms:modified>
</cp:coreProperties>
</file>